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template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7" r:id="rId2"/>
    <p:sldId id="270" r:id="rId3"/>
    <p:sldId id="271" r:id="rId4"/>
    <p:sldId id="264" r:id="rId5"/>
    <p:sldId id="279" r:id="rId6"/>
    <p:sldId id="27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8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83" d="100"/>
          <a:sy n="83" d="100"/>
        </p:scale>
        <p:origin x="45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2568" y="3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BAAE38-79BE-4082-9A4D-2BEC47341C04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15613-D24F-46B4-9010-BD7B318E3C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0503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5BCF22-2D75-4779-9C8B-6270AA3FA91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B8AC8-E212-48B2-9917-7448FC83D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5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oject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762000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Add the Project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25146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Project ID</a:t>
            </a:r>
          </a:p>
        </p:txBody>
      </p:sp>
      <p:pic>
        <p:nvPicPr>
          <p:cNvPr id="20" name="Picture 19" descr="A picture containing photo, table, person, monitor&#10;&#10;Description automatically generated">
            <a:extLst>
              <a:ext uri="{FF2B5EF4-FFF2-40B4-BE49-F238E27FC236}">
                <a16:creationId xmlns:a16="http://schemas.microsoft.com/office/drawing/2014/main" id="{C4A8CD1C-223D-4C87-9519-FDBD49BC59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90286" r="71976"/>
          <a:stretch/>
        </p:blipFill>
        <p:spPr>
          <a:xfrm>
            <a:off x="0" y="6373302"/>
            <a:ext cx="2514600" cy="490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449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20" name="Picture 19" descr="A picture containing photo, table, person, monitor&#10;&#10;Description automatically generated">
            <a:extLst>
              <a:ext uri="{FF2B5EF4-FFF2-40B4-BE49-F238E27FC236}">
                <a16:creationId xmlns:a16="http://schemas.microsoft.com/office/drawing/2014/main" id="{C4A8CD1C-223D-4C87-9519-FDBD49BC59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90286" r="71976"/>
          <a:stretch/>
        </p:blipFill>
        <p:spPr>
          <a:xfrm>
            <a:off x="0" y="6373302"/>
            <a:ext cx="2514600" cy="490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088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dividual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二等辺三角形 9"/>
          <p:cNvSpPr/>
          <p:nvPr userDrawn="1"/>
        </p:nvSpPr>
        <p:spPr>
          <a:xfrm>
            <a:off x="0" y="6482208"/>
            <a:ext cx="12192000" cy="376686"/>
          </a:xfrm>
          <a:prstGeom prst="triangle">
            <a:avLst>
              <a:gd name="adj" fmla="val 62762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/>
          </a:p>
        </p:txBody>
      </p:sp>
      <p:sp>
        <p:nvSpPr>
          <p:cNvPr id="13" name="二等辺三角形 10"/>
          <p:cNvSpPr/>
          <p:nvPr userDrawn="1"/>
        </p:nvSpPr>
        <p:spPr>
          <a:xfrm>
            <a:off x="0" y="6676906"/>
            <a:ext cx="12192000" cy="181095"/>
          </a:xfrm>
          <a:prstGeom prst="triangle">
            <a:avLst>
              <a:gd name="adj" fmla="val 39397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</p:spTree>
    <p:extLst>
      <p:ext uri="{BB962C8B-B14F-4D97-AF65-F5344CB8AC3E}">
        <p14:creationId xmlns:p14="http://schemas.microsoft.com/office/powerpoint/2010/main" val="1188891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all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20238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63084" y="283708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63084" y="4237261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Sub-Titles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7C29E58-4878-471A-A8CF-FA8607A4052E}"/>
              </a:ext>
            </a:extLst>
          </p:cNvPr>
          <p:cNvSpPr/>
          <p:nvPr userDrawn="1"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3293331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tudent Information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63084" y="283708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Student IT Number | Student Name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63084" y="4237261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Student’s Specialization</a:t>
            </a:r>
          </a:p>
        </p:txBody>
      </p:sp>
      <p:sp>
        <p:nvSpPr>
          <p:cNvPr id="13" name="二等辺三角形 10"/>
          <p:cNvSpPr/>
          <p:nvPr userDrawn="1"/>
        </p:nvSpPr>
        <p:spPr>
          <a:xfrm>
            <a:off x="0" y="6676906"/>
            <a:ext cx="12192000" cy="181095"/>
          </a:xfrm>
          <a:prstGeom prst="triangle">
            <a:avLst>
              <a:gd name="adj" fmla="val 39397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8789F7-2DE1-4BD0-98A0-4D627E8C7924}"/>
              </a:ext>
            </a:extLst>
          </p:cNvPr>
          <p:cNvSpPr/>
          <p:nvPr userDrawn="1"/>
        </p:nvSpPr>
        <p:spPr>
          <a:xfrm>
            <a:off x="10134600" y="152400"/>
            <a:ext cx="1981200" cy="2286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Student Must add a professional photo to this cage</a:t>
            </a:r>
          </a:p>
        </p:txBody>
      </p:sp>
    </p:spTree>
    <p:extLst>
      <p:ext uri="{BB962C8B-B14F-4D97-AF65-F5344CB8AC3E}">
        <p14:creationId xmlns:p14="http://schemas.microsoft.com/office/powerpoint/2010/main" val="2008593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0358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57086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5089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二等辺三角形 9"/>
          <p:cNvSpPr/>
          <p:nvPr userDrawn="1"/>
        </p:nvSpPr>
        <p:spPr>
          <a:xfrm>
            <a:off x="0" y="6482208"/>
            <a:ext cx="12192000" cy="376686"/>
          </a:xfrm>
          <a:prstGeom prst="triangle">
            <a:avLst>
              <a:gd name="adj" fmla="val 62762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11" name="二等辺三角形 10"/>
          <p:cNvSpPr/>
          <p:nvPr userDrawn="1"/>
        </p:nvSpPr>
        <p:spPr>
          <a:xfrm>
            <a:off x="0" y="6676906"/>
            <a:ext cx="12192000" cy="181095"/>
          </a:xfrm>
          <a:prstGeom prst="triangle">
            <a:avLst>
              <a:gd name="adj" fmla="val 39397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75490AD-C6C9-4021-8C34-1F6444AB48BF}"/>
              </a:ext>
            </a:extLst>
          </p:cNvPr>
          <p:cNvSpPr txBox="1">
            <a:spLocks/>
          </p:cNvSpPr>
          <p:nvPr userDrawn="1"/>
        </p:nvSpPr>
        <p:spPr>
          <a:xfrm>
            <a:off x="11435142" y="6492875"/>
            <a:ext cx="6806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D6051F-EF20-4D26-A49B-A9D5F0B34C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2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二等辺三角形 11"/>
          <p:cNvSpPr/>
          <p:nvPr userDrawn="1"/>
        </p:nvSpPr>
        <p:spPr>
          <a:xfrm>
            <a:off x="0" y="6406010"/>
            <a:ext cx="12192000" cy="452885"/>
          </a:xfrm>
          <a:prstGeom prst="triangle">
            <a:avLst>
              <a:gd name="adj" fmla="val 85448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13" name="二等辺三角形 9"/>
          <p:cNvSpPr/>
          <p:nvPr userDrawn="1"/>
        </p:nvSpPr>
        <p:spPr>
          <a:xfrm>
            <a:off x="0" y="6482208"/>
            <a:ext cx="12192000" cy="376686"/>
          </a:xfrm>
          <a:prstGeom prst="triangle">
            <a:avLst>
              <a:gd name="adj" fmla="val 62762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14" name="二等辺三角形 10"/>
          <p:cNvSpPr/>
          <p:nvPr userDrawn="1"/>
        </p:nvSpPr>
        <p:spPr>
          <a:xfrm>
            <a:off x="0" y="6676906"/>
            <a:ext cx="12192000" cy="181095"/>
          </a:xfrm>
          <a:prstGeom prst="triangle">
            <a:avLst>
              <a:gd name="adj" fmla="val 39397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</p:spTree>
    <p:extLst>
      <p:ext uri="{BB962C8B-B14F-4D97-AF65-F5344CB8AC3E}">
        <p14:creationId xmlns:p14="http://schemas.microsoft.com/office/powerpoint/2010/main" val="557430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二等辺三角形 10"/>
          <p:cNvSpPr/>
          <p:nvPr userDrawn="1"/>
        </p:nvSpPr>
        <p:spPr>
          <a:xfrm>
            <a:off x="0" y="6676906"/>
            <a:ext cx="12192000" cy="181095"/>
          </a:xfrm>
          <a:prstGeom prst="triangle">
            <a:avLst>
              <a:gd name="adj" fmla="val 39397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</p:spTree>
    <p:extLst>
      <p:ext uri="{BB962C8B-B14F-4D97-AF65-F5344CB8AC3E}">
        <p14:creationId xmlns:p14="http://schemas.microsoft.com/office/powerpoint/2010/main" val="752404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二等辺三角形 10"/>
          <p:cNvSpPr/>
          <p:nvPr userDrawn="1"/>
        </p:nvSpPr>
        <p:spPr>
          <a:xfrm>
            <a:off x="0" y="6676906"/>
            <a:ext cx="12192000" cy="181095"/>
          </a:xfrm>
          <a:prstGeom prst="triangle">
            <a:avLst>
              <a:gd name="adj" fmla="val 39397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</p:spTree>
    <p:extLst>
      <p:ext uri="{BB962C8B-B14F-4D97-AF65-F5344CB8AC3E}">
        <p14:creationId xmlns:p14="http://schemas.microsoft.com/office/powerpoint/2010/main" val="36120786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二等辺三角形 9"/>
          <p:cNvSpPr/>
          <p:nvPr userDrawn="1"/>
        </p:nvSpPr>
        <p:spPr>
          <a:xfrm>
            <a:off x="0" y="6482208"/>
            <a:ext cx="12192000" cy="376686"/>
          </a:xfrm>
          <a:prstGeom prst="triangle">
            <a:avLst>
              <a:gd name="adj" fmla="val 62762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13" name="二等辺三角形 10"/>
          <p:cNvSpPr/>
          <p:nvPr userDrawn="1"/>
        </p:nvSpPr>
        <p:spPr>
          <a:xfrm>
            <a:off x="0" y="6676906"/>
            <a:ext cx="12192000" cy="181095"/>
          </a:xfrm>
          <a:prstGeom prst="triangle">
            <a:avLst>
              <a:gd name="adj" fmla="val 39397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</p:spTree>
    <p:extLst>
      <p:ext uri="{BB962C8B-B14F-4D97-AF65-F5344CB8AC3E}">
        <p14:creationId xmlns:p14="http://schemas.microsoft.com/office/powerpoint/2010/main" val="3310850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116840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143000"/>
            <a:ext cx="11684000" cy="518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064364F-1F37-4C7B-B31F-2D4F671B2CB9}"/>
              </a:ext>
            </a:extLst>
          </p:cNvPr>
          <p:cNvSpPr txBox="1">
            <a:spLocks/>
          </p:cNvSpPr>
          <p:nvPr userDrawn="1"/>
        </p:nvSpPr>
        <p:spPr>
          <a:xfrm>
            <a:off x="11435142" y="6492875"/>
            <a:ext cx="6806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D6051F-EF20-4D26-A49B-A9D5F0B34CE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A picture containing photo, table, person, monitor&#10;&#10;Description automatically generated">
            <a:extLst>
              <a:ext uri="{FF2B5EF4-FFF2-40B4-BE49-F238E27FC236}">
                <a16:creationId xmlns:a16="http://schemas.microsoft.com/office/drawing/2014/main" id="{0503738D-67F6-4FC8-88E8-C0D768AD33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/>
          <a:srcRect t="90286" r="71976"/>
          <a:stretch/>
        </p:blipFill>
        <p:spPr>
          <a:xfrm>
            <a:off x="0" y="6373302"/>
            <a:ext cx="2514600" cy="49030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6EC11E-4ADA-413C-92B1-C0871F068AF1}"/>
              </a:ext>
            </a:extLst>
          </p:cNvPr>
          <p:cNvSpPr txBox="1"/>
          <p:nvPr userDrawn="1"/>
        </p:nvSpPr>
        <p:spPr>
          <a:xfrm>
            <a:off x="10287000" y="6536937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98C4007C-554A-4B16-A31C-089CB53EF86F}" type="datetime1">
              <a:rPr lang="en-US" sz="1200" b="1" smtClean="0"/>
              <a:t>5/21/2021</a:t>
            </a:fld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137453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50" r:id="rId3"/>
    <p:sldLayoutId id="2147483662" r:id="rId4"/>
    <p:sldLayoutId id="2147483651" r:id="rId5"/>
    <p:sldLayoutId id="2147483660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dobe Devanagari" pitchFamily="18" charset="0"/>
          <a:ea typeface="+mj-ea"/>
          <a:cs typeface="Adobe Devanagari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75E098-F3D0-453C-BBF5-A7C840F21F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288F3F03-40A0-499D-BDCC-A8E886D9D7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887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FFCB7-EC63-495B-9ED3-9E3A0892BB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Overall Project Description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BE3555-8168-4DEE-B3B9-3186A75E168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pPr algn="l"/>
            <a:r>
              <a:rPr lang="en-US" dirty="0"/>
              <a:t>This section should include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000" dirty="0"/>
              <a:t>Research Problem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000" dirty="0"/>
              <a:t>Research Objectives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000" dirty="0"/>
              <a:t>Overall solution as a system diagram</a:t>
            </a:r>
          </a:p>
          <a:p>
            <a:pPr algn="l"/>
            <a:r>
              <a:rPr lang="en-US" sz="2000" b="1" u="sng" dirty="0"/>
              <a:t>Note: You should use “Overall Title and Content” Slide layout to add the details</a:t>
            </a:r>
          </a:p>
        </p:txBody>
      </p:sp>
    </p:spTree>
    <p:extLst>
      <p:ext uri="{BB962C8B-B14F-4D97-AF65-F5344CB8AC3E}">
        <p14:creationId xmlns:p14="http://schemas.microsoft.com/office/powerpoint/2010/main" val="4150955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0279B01-6869-4979-ADC9-18D9486D0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04800"/>
            <a:ext cx="11684000" cy="792162"/>
          </a:xfrm>
        </p:spPr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Use Slide Layout “Overall Title and Content”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A4C11C0-9458-44AA-961E-D5AA11BE53E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4800" y="1143000"/>
            <a:ext cx="11684000" cy="51816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You may use figures, descriptions, and facts related to give an overall idea about your system.</a:t>
            </a:r>
          </a:p>
          <a:p>
            <a:r>
              <a:rPr lang="en-US" dirty="0"/>
              <a:t>It is better a person, who is very good at presenting, does this explanation</a:t>
            </a:r>
          </a:p>
          <a:p>
            <a:r>
              <a:rPr lang="en-US" dirty="0">
                <a:solidFill>
                  <a:srgbClr val="FF0000"/>
                </a:solidFill>
              </a:rPr>
              <a:t>Following information should be covered in this section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Introduction to the overall project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Research Question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Objectives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Overall System Diagram </a:t>
            </a:r>
          </a:p>
          <a:p>
            <a:r>
              <a:rPr lang="en-US" dirty="0"/>
              <a:t>Then you can proceed to the individual student explanation</a:t>
            </a:r>
          </a:p>
        </p:txBody>
      </p:sp>
    </p:spTree>
    <p:extLst>
      <p:ext uri="{BB962C8B-B14F-4D97-AF65-F5344CB8AC3E}">
        <p14:creationId xmlns:p14="http://schemas.microsoft.com/office/powerpoint/2010/main" val="725102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A755AF9-6AEA-4BCA-A1A2-C57A58214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7A91C59-28F0-4A9C-ACA2-19A536A0C3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B98E66-DBD5-4B29-AC68-A58A70C64231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2181409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5E8883F-180F-41FF-B53F-EF49BD956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This section MUST include following sections</a:t>
            </a:r>
            <a:br>
              <a:rPr lang="en-US" dirty="0"/>
            </a:b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A53AEB1-B06A-4385-9D7D-63D45599F0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Research Question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Specific and Sub Objectives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Evidences for the completion</a:t>
            </a:r>
          </a:p>
          <a:p>
            <a:r>
              <a:rPr lang="en-US" sz="2000" b="1" u="sng" dirty="0"/>
              <a:t>Note: You should use “Individual Title and Content” Slide layout to add the details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232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F6FBBB-4C77-4A4B-BE54-96D3B0DF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11684000" cy="868362"/>
          </a:xfrm>
        </p:spPr>
        <p:txBody>
          <a:bodyPr>
            <a:normAutofit fontScale="90000"/>
          </a:bodyPr>
          <a:lstStyle/>
          <a:p>
            <a:r>
              <a:rPr lang="en-US" dirty="0"/>
              <a:t>Research Question, Specific and Sub Objectives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461F4-E6D8-4801-94AA-9B72FC99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Use the slide layout “Individual Title and Content”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D9F080-0780-4554-8055-A289E0D4EDA8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3658498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F6FBBB-4C77-4A4B-BE54-96D3B0DF3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Methodology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461F4-E6D8-4801-94AA-9B72FC99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Use the slide layout “Individual Title and Content”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A87EE8-2430-48CE-B467-8BD3100BC4EF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1239560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F6FBBB-4C77-4A4B-BE54-96D3B0DF3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Completion of the project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461F4-E6D8-4801-94AA-9B72FC99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Use the slide layout “Individual Title and Content”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918CEE-3EE9-4768-90C7-A115F59361EE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37212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A755AF9-6AEA-4BCA-A1A2-C57A58214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7A91C59-28F0-4A9C-ACA2-19A536A0C3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BAACE6-3A32-4B05-86B9-0627EA641BA0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2563680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5E8883F-180F-41FF-B53F-EF49BD956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This section MUST include following sections</a:t>
            </a:r>
            <a:br>
              <a:rPr lang="en-US" dirty="0"/>
            </a:b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A53AEB1-B06A-4385-9D7D-63D45599F0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Research Question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Specific and Sub Objectives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Evidences for the completion</a:t>
            </a:r>
          </a:p>
          <a:p>
            <a:r>
              <a:rPr lang="en-US" sz="2000" b="1" u="sng" dirty="0"/>
              <a:t>Note: You should use “Individual Title and Content” Slide layout to add the details</a:t>
            </a:r>
            <a:endParaRPr lang="en-US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2B7574-971C-4367-AE92-659BEDEF8BAF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4114882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F6FBBB-4C77-4A4B-BE54-96D3B0DF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11684000" cy="868362"/>
          </a:xfrm>
        </p:spPr>
        <p:txBody>
          <a:bodyPr>
            <a:normAutofit fontScale="90000"/>
          </a:bodyPr>
          <a:lstStyle/>
          <a:p>
            <a:r>
              <a:rPr lang="en-US" dirty="0"/>
              <a:t>Research Question, Specific and Sub Objectives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461F4-E6D8-4801-94AA-9B72FC99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Use the slide layout “Individual Title and Content”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DBF228-4B29-4775-AE86-C4CEA3B1156E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2207612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F6FBBB-4C77-4A4B-BE54-96D3B0DF3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Methodology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461F4-E6D8-4801-94AA-9B72FC99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Use the slide layout “Individual Title and Content”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A60EF3-4090-4DCA-9E5C-9FBCC317B9AB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2619686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F6FBBB-4C77-4A4B-BE54-96D3B0DF3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Completion of the project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461F4-E6D8-4801-94AA-9B72FC99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Use the slide layout “Individual Title and Content”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25414B-AA6C-4871-B3DA-40C7A66D018F}"/>
              </a:ext>
            </a:extLst>
          </p:cNvPr>
          <p:cNvSpPr/>
          <p:nvPr/>
        </p:nvSpPr>
        <p:spPr>
          <a:xfrm>
            <a:off x="2632435" y="6492874"/>
            <a:ext cx="6816365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tx1"/>
                </a:solidFill>
              </a:rPr>
              <a:t>ITXXXXXXXX</a:t>
            </a:r>
            <a:r>
              <a:rPr lang="en-US" sz="1800" dirty="0">
                <a:solidFill>
                  <a:schemeClr val="tx1"/>
                </a:solidFill>
              </a:rPr>
              <a:t>   |   &lt;</a:t>
            </a:r>
            <a:r>
              <a:rPr lang="en-US" sz="1800" b="1" dirty="0">
                <a:solidFill>
                  <a:schemeClr val="tx1"/>
                </a:solidFill>
              </a:rPr>
              <a:t>&lt;Student Name&gt;&gt;   </a:t>
            </a:r>
            <a:r>
              <a:rPr lang="en-US" sz="1800" dirty="0">
                <a:solidFill>
                  <a:schemeClr val="tx1"/>
                </a:solidFill>
              </a:rPr>
              <a:t>|   </a:t>
            </a:r>
            <a:r>
              <a:rPr lang="en-US" sz="1800" b="0" dirty="0">
                <a:solidFill>
                  <a:schemeClr val="tx1"/>
                </a:solidFill>
              </a:rPr>
              <a:t>&lt;&lt;Project ID&gt;&gt;</a:t>
            </a:r>
          </a:p>
        </p:txBody>
      </p:sp>
    </p:spTree>
    <p:extLst>
      <p:ext uri="{BB962C8B-B14F-4D97-AF65-F5344CB8AC3E}">
        <p14:creationId xmlns:p14="http://schemas.microsoft.com/office/powerpoint/2010/main" val="717795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25A2-0ABA-476F-93A9-CAE8E1CC4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76200"/>
            <a:ext cx="10363200" cy="1362075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F3D551-122C-4719-815B-4B734524ED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" y="609601"/>
            <a:ext cx="11250084" cy="5127848"/>
          </a:xfrm>
        </p:spPr>
        <p:txBody>
          <a:bodyPr/>
          <a:lstStyle/>
          <a:p>
            <a:r>
              <a:rPr lang="en-US" dirty="0"/>
              <a:t>Use IEEE referencing format</a:t>
            </a:r>
          </a:p>
        </p:txBody>
      </p:sp>
    </p:spTree>
    <p:extLst>
      <p:ext uri="{BB962C8B-B14F-4D97-AF65-F5344CB8AC3E}">
        <p14:creationId xmlns:p14="http://schemas.microsoft.com/office/powerpoint/2010/main" val="3250214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08376A6-FCE2-4A8E-BFFF-11B69BD93976}" vid="{0A5F165D-9E14-4628-BA29-A51D7051FD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C20DB7DB36DD49BC8150064CF95DD9" ma:contentTypeVersion="13" ma:contentTypeDescription="Create a new document." ma:contentTypeScope="" ma:versionID="cbef7e19daa0d389b559f873c5a3e553">
  <xsd:schema xmlns:xsd="http://www.w3.org/2001/XMLSchema" xmlns:xs="http://www.w3.org/2001/XMLSchema" xmlns:p="http://schemas.microsoft.com/office/2006/metadata/properties" xmlns:ns2="b315195e-671e-423b-bef2-4f1205612242" xmlns:ns3="db72c12f-87a4-44ab-bbc5-4cc8306b158a" targetNamespace="http://schemas.microsoft.com/office/2006/metadata/properties" ma:root="true" ma:fieldsID="060a19f19fc398f1deb5a7ac3ca80118" ns2:_="" ns3:_="">
    <xsd:import namespace="b315195e-671e-423b-bef2-4f1205612242"/>
    <xsd:import namespace="db72c12f-87a4-44ab-bbc5-4cc8306b15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5195e-671e-423b-bef2-4f12056122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c8a686f-bba2-44f2-819b-edf0b3003fb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72c12f-87a4-44ab-bbc5-4cc8306b158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a90b710-f748-4220-b362-4102ae550bf9}" ma:internalName="TaxCatchAll" ma:showField="CatchAllData" ma:web="db72c12f-87a4-44ab-bbc5-4cc8306b15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15195e-671e-423b-bef2-4f1205612242">
      <Terms xmlns="http://schemas.microsoft.com/office/infopath/2007/PartnerControls"/>
    </lcf76f155ced4ddcb4097134ff3c332f>
    <TaxCatchAll xmlns="db72c12f-87a4-44ab-bbc5-4cc8306b158a" xsi:nil="true"/>
  </documentManagement>
</p:properties>
</file>

<file path=customXml/itemProps1.xml><?xml version="1.0" encoding="utf-8"?>
<ds:datastoreItem xmlns:ds="http://schemas.openxmlformats.org/officeDocument/2006/customXml" ds:itemID="{69E5C5D1-B053-4C53-8C33-C57BAA9D166D}"/>
</file>

<file path=customXml/itemProps2.xml><?xml version="1.0" encoding="utf-8"?>
<ds:datastoreItem xmlns:ds="http://schemas.openxmlformats.org/officeDocument/2006/customXml" ds:itemID="{08059F36-D67A-4E3B-83B6-A74E4A054293}"/>
</file>

<file path=customXml/itemProps3.xml><?xml version="1.0" encoding="utf-8"?>
<ds:datastoreItem xmlns:ds="http://schemas.openxmlformats.org/officeDocument/2006/customXml" ds:itemID="{C626C19C-2935-482A-AFED-C69391DCE62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364</Words>
  <Application>Microsoft Office PowerPoint</Application>
  <PresentationFormat>Widescreen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Adobe Devanagari</vt:lpstr>
      <vt:lpstr>Arial</vt:lpstr>
      <vt:lpstr>Calibri</vt:lpstr>
      <vt:lpstr>Cambria</vt:lpstr>
      <vt:lpstr>Wingdings</vt:lpstr>
      <vt:lpstr>Office Theme</vt:lpstr>
      <vt:lpstr>PowerPoint Presentation</vt:lpstr>
      <vt:lpstr>Overall Project Description</vt:lpstr>
      <vt:lpstr>Use Slide Layout “Overall Title and Content”</vt:lpstr>
      <vt:lpstr>PowerPoint Presentation</vt:lpstr>
      <vt:lpstr>This section MUST include following sections </vt:lpstr>
      <vt:lpstr>Research Question, Specific and Sub Objectives </vt:lpstr>
      <vt:lpstr>Methodology</vt:lpstr>
      <vt:lpstr>Completion of the project</vt:lpstr>
      <vt:lpstr>PowerPoint Presentation</vt:lpstr>
      <vt:lpstr>This section MUST include following sections </vt:lpstr>
      <vt:lpstr>Research Question, Specific and Sub Objectives </vt:lpstr>
      <vt:lpstr>Methodology</vt:lpstr>
      <vt:lpstr>Completion of the project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Janaka Wijekoon</dc:creator>
  <cp:lastModifiedBy>Janaka Wijekoon</cp:lastModifiedBy>
  <cp:revision>1</cp:revision>
  <dcterms:created xsi:type="dcterms:W3CDTF">2021-05-21T15:31:39Z</dcterms:created>
  <dcterms:modified xsi:type="dcterms:W3CDTF">2021-05-21T15:34:51Z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0x0101008DC20DB7DB36DD49BC8150064CF95DD9</vt:lpwstr>
  </property>
</Properties>
</file>